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BCDB-96A3-4405-A989-A830A31C62E3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65A8-660A-4510-8D80-4F1AB75D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000663" cy="251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1</cp:revision>
  <dcterms:created xsi:type="dcterms:W3CDTF">2019-03-02T09:57:16Z</dcterms:created>
  <dcterms:modified xsi:type="dcterms:W3CDTF">2019-03-02T09:57:44Z</dcterms:modified>
</cp:coreProperties>
</file>